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5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ontserrat" panose="020B0604020202020204" charset="0"/>
      <p:regular r:id="rId14"/>
    </p:embeddedFont>
    <p:embeddedFont>
      <p:font typeface="Heebo Light" panose="020B0604020202020204" charset="-79"/>
      <p:regular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666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57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645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931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606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753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84739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3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0485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4444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266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84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620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097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6580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612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813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528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659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097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574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22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62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737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176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227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753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231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429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07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877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296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JAI E-Commerce Sales Dashboard: Power BI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focuses on creating an interactive Power BI dashboard. It visualizes e-commerce sales data to identify trends. Ultimately, it seeks to improve decision-making. Real-time visibility is key. The data source is the e-commerce platform sales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31230"/>
            <a:ext cx="434780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</a:t>
            </a:r>
            <a:r>
              <a:rPr lang="en-US" sz="26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2650" b="1" dirty="0">
                <a:solidFill>
                  <a:srgbClr val="204C8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65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Jaiwardhen Rathore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055" y="493395"/>
            <a:ext cx="620660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 : How to find the sum of profit of sales dashboard ?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28055" y="953214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5" y="1502688"/>
            <a:ext cx="13374291" cy="72361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4" y="459819"/>
            <a:ext cx="9080421" cy="6855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644" y="7502962"/>
            <a:ext cx="1346311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9613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Problem: Inefficient Sales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current process involves manual report generation. Spreadsheet-based analysis is time-consuming. It is also prone to errors. Delayed insights hinder proactive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goal is to automate sales analysis with Power BI. Reduce report generation time by 75%. Improve accuracy and enable data-driven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Sources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Pull data from Shopify API using Power BI connectors.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Clean, format, and merge tables.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the transformed data into the Power BI data model.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595074"/>
            <a:ext cx="76307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Performance Indicators (KPIs)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42" y="2308384"/>
            <a:ext cx="381714" cy="3817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4455" y="2270641"/>
            <a:ext cx="1729621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Revenue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354455" y="3075861"/>
            <a:ext cx="1729621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15% increase in monthly sales revenue.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283" y="2308384"/>
            <a:ext cx="381714" cy="3817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06096" y="2270641"/>
            <a:ext cx="1729621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Conversion Rate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006096" y="3075861"/>
            <a:ext cx="1729621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Increase from 2% to 3%.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924" y="2308384"/>
            <a:ext cx="381714" cy="3817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57737" y="2270641"/>
            <a:ext cx="1729621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Order Value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657737" y="3075861"/>
            <a:ext cx="1729621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10% increase through upselling.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642" y="5145643"/>
            <a:ext cx="381714" cy="3817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54455" y="5107900"/>
            <a:ext cx="1729621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Lifetime Value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354455" y="6250900"/>
            <a:ext cx="1729621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Target: 25% increase by improving retention.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81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Design &amp; Visualizations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5866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350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84071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42829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Revenue Trend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72511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Sales by Product Category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3115866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301" y="3350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301" y="384071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 Segmentation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301" y="42829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 vs. Returning Customers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54926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14624" y="5783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Sales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62741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Sales by Region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724"/>
            <a:ext cx="7682389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Analytics &amp; Insights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533"/>
            <a:ext cx="22860" cy="3590211"/>
          </a:xfrm>
          <a:prstGeom prst="roundRect">
            <a:avLst>
              <a:gd name="adj" fmla="val 376954"/>
            </a:avLst>
          </a:prstGeom>
          <a:solidFill>
            <a:srgbClr val="682B87"/>
          </a:solidFill>
          <a:ln/>
        </p:spPr>
      </p:sp>
      <p:sp>
        <p:nvSpPr>
          <p:cNvPr id="5" name="Shape 2"/>
          <p:cNvSpPr/>
          <p:nvPr/>
        </p:nvSpPr>
        <p:spPr>
          <a:xfrm>
            <a:off x="6491823" y="4527590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682B87"/>
          </a:solidFill>
          <a:ln/>
        </p:spPr>
      </p:sp>
      <p:sp>
        <p:nvSpPr>
          <p:cNvPr id="6" name="Shape 3"/>
          <p:cNvSpPr/>
          <p:nvPr/>
        </p:nvSpPr>
        <p:spPr>
          <a:xfrm>
            <a:off x="7084397" y="4308277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1312" y="4346674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724751" y="428267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Cohort Analysis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186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customer behavior over time.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313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682B87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397" y="5334000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1312" y="537239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341042" y="530840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RFM Analysis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341042" y="5751909"/>
            <a:ext cx="557129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Segment customers based on recency, frequency, and monetary value.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91823" y="6476524"/>
            <a:ext cx="615434" cy="22860"/>
          </a:xfrm>
          <a:prstGeom prst="roundRect">
            <a:avLst>
              <a:gd name="adj" fmla="val 376954"/>
            </a:avLst>
          </a:prstGeom>
          <a:solidFill>
            <a:srgbClr val="682B8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397" y="6257211"/>
            <a:ext cx="461605" cy="461605"/>
          </a:xfrm>
          <a:prstGeom prst="roundRect">
            <a:avLst>
              <a:gd name="adj" fmla="val 18668"/>
            </a:avLst>
          </a:prstGeom>
          <a:solidFill>
            <a:srgbClr val="4F126E"/>
          </a:solidFill>
          <a:ln w="7620">
            <a:solidFill>
              <a:srgbClr val="682B8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61312" y="6295608"/>
            <a:ext cx="30765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724751" y="6231612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Forecasting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120"/>
            <a:ext cx="55712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 future sales using time series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704" y="537210"/>
            <a:ext cx="707576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 : How to find the sum of amount of sales dashboard ?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82704" y="1037034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4" y="1634371"/>
            <a:ext cx="10870525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486728"/>
            <a:ext cx="612421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 : How to find the sum of profit of sales dashboard ?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619601" y="940237"/>
            <a:ext cx="221289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" y="1482328"/>
            <a:ext cx="13391198" cy="7332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881" y="446961"/>
            <a:ext cx="5927050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 : How to find the sum of quantity of sales dashboard ?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68881" y="863322"/>
            <a:ext cx="2031682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1" y="1360884"/>
            <a:ext cx="13492639" cy="73686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8881" y="8912304"/>
            <a:ext cx="1349263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</TotalTime>
  <Words>335</Words>
  <Application>Microsoft Office PowerPoint</Application>
  <PresentationFormat>Custom</PresentationFormat>
  <Paragraphs>61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Montserrat</vt:lpstr>
      <vt:lpstr>Heebo Light</vt:lpstr>
      <vt:lpstr>Century Gothic</vt:lpstr>
      <vt:lpstr>Calibri</vt:lpstr>
      <vt:lpstr>Arial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Jaiwardhen Rathore</cp:lastModifiedBy>
  <cp:revision>2</cp:revision>
  <dcterms:created xsi:type="dcterms:W3CDTF">2025-03-22T04:11:24Z</dcterms:created>
  <dcterms:modified xsi:type="dcterms:W3CDTF">2025-03-22T04:17:59Z</dcterms:modified>
</cp:coreProperties>
</file>